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15" y="3452472"/>
            <a:ext cx="16577962" cy="45524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46" y="2185599"/>
            <a:ext cx="5353151" cy="2382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6" y="6907325"/>
            <a:ext cx="5279258" cy="791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739237"/>
            <a:ext cx="2931239" cy="907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87333" y="8941163"/>
            <a:ext cx="5715235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720" y="1692722"/>
            <a:ext cx="17506275" cy="6900270"/>
            <a:chOff x="389720" y="1692722"/>
            <a:chExt cx="17506275" cy="6900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20" y="1692722"/>
              <a:ext cx="17506275" cy="6900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6"/>
            <a:ext cx="1774820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9583" y="117038"/>
            <a:ext cx="15326549" cy="10051637"/>
            <a:chOff x="1479583" y="117038"/>
            <a:chExt cx="15326549" cy="10051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583" y="117038"/>
              <a:ext cx="15326549" cy="10051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2482" y="138733"/>
            <a:ext cx="11680750" cy="10008248"/>
            <a:chOff x="3302482" y="138733"/>
            <a:chExt cx="11680750" cy="10008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2482" y="138733"/>
              <a:ext cx="11680750" cy="10008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9641" y="176211"/>
            <a:ext cx="15486433" cy="9933292"/>
            <a:chOff x="1399641" y="176211"/>
            <a:chExt cx="15486433" cy="9933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9641" y="176211"/>
              <a:ext cx="15486433" cy="9933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0865" y="188428"/>
            <a:ext cx="14003984" cy="9908859"/>
            <a:chOff x="2140865" y="188428"/>
            <a:chExt cx="14003984" cy="9908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0865" y="188428"/>
              <a:ext cx="14003984" cy="9908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792" y="405726"/>
            <a:ext cx="17800130" cy="9474263"/>
            <a:chOff x="242792" y="405726"/>
            <a:chExt cx="17800130" cy="9474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92" y="405726"/>
              <a:ext cx="17800130" cy="9474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0616" y="50438"/>
            <a:ext cx="13184482" cy="10184838"/>
            <a:chOff x="2550616" y="50438"/>
            <a:chExt cx="13184482" cy="101848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0616" y="50438"/>
              <a:ext cx="13184482" cy="10184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528" y="161581"/>
            <a:ext cx="13522658" cy="9962553"/>
            <a:chOff x="2381528" y="161581"/>
            <a:chExt cx="13522658" cy="9962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528" y="161581"/>
              <a:ext cx="13522658" cy="9962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4533" y="104623"/>
            <a:ext cx="13116648" cy="10076469"/>
            <a:chOff x="2584533" y="104623"/>
            <a:chExt cx="13116648" cy="10076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4533" y="104623"/>
              <a:ext cx="13116648" cy="10076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0418" y="104581"/>
            <a:ext cx="12484877" cy="10076552"/>
            <a:chOff x="2900418" y="104581"/>
            <a:chExt cx="12484877" cy="100765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418" y="104581"/>
              <a:ext cx="12484877" cy="10076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890" y="4309891"/>
            <a:ext cx="2574339" cy="25729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4824570"/>
            <a:ext cx="1513252" cy="599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21104" y="2801256"/>
            <a:ext cx="3831873" cy="645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3624" y="4539621"/>
            <a:ext cx="1710554" cy="16540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5989" y="4824570"/>
            <a:ext cx="1513252" cy="599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40039" y="4309891"/>
            <a:ext cx="2629474" cy="2572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2141" y="4824570"/>
            <a:ext cx="2580688" cy="5994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5620" y="7068650"/>
            <a:ext cx="1735365" cy="16540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87989" y="7353599"/>
            <a:ext cx="1513252" cy="5994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23894" y="6838920"/>
            <a:ext cx="2629474" cy="25729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55989" y="7353599"/>
            <a:ext cx="1840056" cy="5994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69769" y="7068650"/>
            <a:ext cx="1712392" cy="16540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72141" y="7353599"/>
            <a:ext cx="859645" cy="5994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41195" y="1958443"/>
            <a:ext cx="4575102" cy="1782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1734" y="114888"/>
            <a:ext cx="16942246" cy="10055939"/>
            <a:chOff x="671734" y="114888"/>
            <a:chExt cx="16942246" cy="10055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734" y="114888"/>
              <a:ext cx="16942246" cy="10055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1763" y="729173"/>
            <a:ext cx="17842189" cy="8827367"/>
            <a:chOff x="221763" y="729173"/>
            <a:chExt cx="17842189" cy="8827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763" y="729173"/>
              <a:ext cx="17842189" cy="8827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6"/>
            <a:ext cx="6518355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26426"/>
            <a:ext cx="18285714" cy="8032862"/>
            <a:chOff x="0" y="1126426"/>
            <a:chExt cx="18285714" cy="8032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6426"/>
              <a:ext cx="18285714" cy="8032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510" y="0"/>
            <a:ext cx="16734694" cy="10285714"/>
            <a:chOff x="775510" y="0"/>
            <a:chExt cx="167346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510" y="0"/>
              <a:ext cx="1673469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7515" y="978106"/>
            <a:ext cx="14090685" cy="9307608"/>
            <a:chOff x="2097515" y="978106"/>
            <a:chExt cx="14090685" cy="930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7515" y="978106"/>
              <a:ext cx="14090685" cy="93076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6"/>
            <a:ext cx="5321957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2857" y="0"/>
            <a:ext cx="12000000" cy="10285714"/>
            <a:chOff x="3142857" y="0"/>
            <a:chExt cx="1200000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857" y="0"/>
              <a:ext cx="1200000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0000" y="0"/>
            <a:ext cx="12385714" cy="10285714"/>
            <a:chOff x="2950000" y="0"/>
            <a:chExt cx="123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0000" y="0"/>
              <a:ext cx="123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022" y="1801137"/>
            <a:ext cx="5316284" cy="1079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8826" y="5414297"/>
            <a:ext cx="1412776" cy="1412776"/>
            <a:chOff x="2148826" y="5414297"/>
            <a:chExt cx="1412776" cy="1412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26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7426" y="5414297"/>
            <a:ext cx="1412776" cy="1412776"/>
            <a:chOff x="10637426" y="5414297"/>
            <a:chExt cx="1412776" cy="1412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7426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4736" y="5731539"/>
            <a:ext cx="786255" cy="778293"/>
            <a:chOff x="6584736" y="5731539"/>
            <a:chExt cx="786255" cy="778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736" y="5731539"/>
              <a:ext cx="786255" cy="7782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9245" y="5727558"/>
            <a:ext cx="629137" cy="786255"/>
            <a:chOff x="11029245" y="5727558"/>
            <a:chExt cx="629137" cy="786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9245" y="5727558"/>
              <a:ext cx="629137" cy="786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4518" y="5727558"/>
            <a:ext cx="681392" cy="786255"/>
            <a:chOff x="2514518" y="5727558"/>
            <a:chExt cx="681392" cy="7862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4518" y="5727558"/>
              <a:ext cx="681392" cy="7862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8258" y="6841563"/>
            <a:ext cx="2219697" cy="9987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1866" y="7511620"/>
            <a:ext cx="1567738" cy="4799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0772" y="6841563"/>
            <a:ext cx="2219697" cy="9987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26858" y="6931001"/>
            <a:ext cx="2219697" cy="9987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80004" y="6931001"/>
            <a:ext cx="2228258" cy="9987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6948" y="8168262"/>
            <a:ext cx="2577753" cy="8838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49462" y="8168262"/>
            <a:ext cx="2284318" cy="4039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26339" y="8257700"/>
            <a:ext cx="2588701" cy="4039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57862" y="8257700"/>
            <a:ext cx="2749796" cy="8838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5476" y="4163364"/>
            <a:ext cx="16854762" cy="121855"/>
            <a:chOff x="715476" y="4163364"/>
            <a:chExt cx="16854762" cy="1218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715476" y="4163364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53402" y="6855475"/>
            <a:ext cx="5367196" cy="121855"/>
            <a:chOff x="2253402" y="6855475"/>
            <a:chExt cx="5367196" cy="1218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253402" y="6855475"/>
              <a:ext cx="5367196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48677" y="6844893"/>
            <a:ext cx="5388360" cy="121855"/>
            <a:chOff x="6448677" y="6844893"/>
            <a:chExt cx="5388360" cy="121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448677" y="6844893"/>
              <a:ext cx="5388360" cy="121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59825" y="6850184"/>
            <a:ext cx="5377778" cy="121855"/>
            <a:chOff x="10659825" y="6850184"/>
            <a:chExt cx="5377778" cy="121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0659825" y="6850184"/>
              <a:ext cx="5377778" cy="1218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38695" y="4743650"/>
            <a:ext cx="433038" cy="346182"/>
            <a:chOff x="2638695" y="4743650"/>
            <a:chExt cx="433038" cy="3461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38695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21209" y="4743650"/>
            <a:ext cx="433038" cy="346182"/>
            <a:chOff x="6921209" y="4743650"/>
            <a:chExt cx="433038" cy="3461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1209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7294" y="4743650"/>
            <a:ext cx="433038" cy="346182"/>
            <a:chOff x="11127294" y="4743650"/>
            <a:chExt cx="433038" cy="3461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27294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80441" y="4743650"/>
            <a:ext cx="433038" cy="346182"/>
            <a:chOff x="15280441" y="4743650"/>
            <a:chExt cx="433038" cy="3461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0441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84736" y="5731539"/>
            <a:ext cx="786255" cy="778293"/>
            <a:chOff x="6584736" y="5731539"/>
            <a:chExt cx="786255" cy="7782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4736" y="5731539"/>
              <a:ext cx="786255" cy="7782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31340" y="5414297"/>
            <a:ext cx="1412776" cy="1412776"/>
            <a:chOff x="6431340" y="5414297"/>
            <a:chExt cx="1412776" cy="14127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31340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90719" y="5727558"/>
            <a:ext cx="694019" cy="786255"/>
            <a:chOff x="6790719" y="5727558"/>
            <a:chExt cx="694019" cy="7862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90719" y="5727558"/>
              <a:ext cx="694019" cy="7862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790572" y="5414297"/>
            <a:ext cx="1412776" cy="1412776"/>
            <a:chOff x="14790572" y="5414297"/>
            <a:chExt cx="1412776" cy="141277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90572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49951" y="5727558"/>
            <a:ext cx="694019" cy="786255"/>
            <a:chOff x="15149951" y="5727558"/>
            <a:chExt cx="694019" cy="7862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49951" y="5727558"/>
              <a:ext cx="694019" cy="786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94579" y="0"/>
            <a:ext cx="10696556" cy="10285714"/>
            <a:chOff x="3794579" y="0"/>
            <a:chExt cx="1069655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579" y="0"/>
              <a:ext cx="10696556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8571" y="0"/>
            <a:ext cx="13628571" cy="10285714"/>
            <a:chOff x="2328571" y="0"/>
            <a:chExt cx="136285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8571" y="0"/>
              <a:ext cx="13628571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7143" y="0"/>
            <a:ext cx="13071429" cy="10285714"/>
            <a:chOff x="2607143" y="0"/>
            <a:chExt cx="130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7143" y="0"/>
              <a:ext cx="1307142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916" y="-56922"/>
            <a:ext cx="2270963" cy="170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9876" y="-1194891"/>
            <a:ext cx="14225963" cy="11870464"/>
            <a:chOff x="2029876" y="-1194891"/>
            <a:chExt cx="14225963" cy="118704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9876" y="-1194891"/>
              <a:ext cx="14225963" cy="11870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86145"/>
            <a:ext cx="18285714" cy="2113425"/>
            <a:chOff x="0" y="4086145"/>
            <a:chExt cx="18285714" cy="2113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86145"/>
              <a:ext cx="18285714" cy="2113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726022" cy="6309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960" y="3473151"/>
            <a:ext cx="6992107" cy="3372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64021"/>
            <a:ext cx="16875166" cy="8912169"/>
            <a:chOff x="705274" y="56402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56402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1659" y="4523395"/>
            <a:ext cx="2257720" cy="8456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1287" y="1412736"/>
            <a:ext cx="7360399" cy="7814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4964" y="5416868"/>
            <a:ext cx="8053932" cy="121855"/>
            <a:chOff x="1854964" y="5416868"/>
            <a:chExt cx="8053932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854964" y="5416868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9915" y="4567268"/>
            <a:ext cx="476833" cy="525649"/>
            <a:chOff x="1579915" y="4567268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9915" y="4567268"/>
              <a:ext cx="476833" cy="52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0"/>
            <a:ext cx="10183711" cy="9814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6654893" cy="2167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151" y="95455"/>
            <a:ext cx="212339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022" y="1801137"/>
            <a:ext cx="5316284" cy="1079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8826" y="5414297"/>
            <a:ext cx="1412776" cy="1412776"/>
            <a:chOff x="2148826" y="5414297"/>
            <a:chExt cx="1412776" cy="1412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826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1108" y="5816997"/>
            <a:ext cx="694019" cy="786255"/>
            <a:chOff x="10911108" y="5816997"/>
            <a:chExt cx="694019" cy="786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1108" y="5816997"/>
              <a:ext cx="694019" cy="786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4736" y="5731539"/>
            <a:ext cx="786255" cy="778293"/>
            <a:chOff x="6584736" y="5731539"/>
            <a:chExt cx="786255" cy="7782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736" y="5731539"/>
              <a:ext cx="786255" cy="7782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518" y="5727558"/>
            <a:ext cx="681392" cy="786255"/>
            <a:chOff x="2514518" y="5727558"/>
            <a:chExt cx="681392" cy="786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4518" y="5727558"/>
              <a:ext cx="681392" cy="786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8258" y="6841563"/>
            <a:ext cx="2219697" cy="998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20772" y="6841563"/>
            <a:ext cx="2219697" cy="9987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6858" y="6931001"/>
            <a:ext cx="2219697" cy="9987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6948" y="8168262"/>
            <a:ext cx="2746513" cy="4039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49462" y="8168262"/>
            <a:ext cx="2777782" cy="8838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26339" y="8257700"/>
            <a:ext cx="2835599" cy="883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5476" y="4163364"/>
            <a:ext cx="16854762" cy="121855"/>
            <a:chOff x="715476" y="4163364"/>
            <a:chExt cx="16854762" cy="121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15476" y="4163364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53402" y="6855475"/>
            <a:ext cx="5367196" cy="121855"/>
            <a:chOff x="2253402" y="6855475"/>
            <a:chExt cx="5367196" cy="1218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253402" y="6855475"/>
              <a:ext cx="5367196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48677" y="6844893"/>
            <a:ext cx="5388360" cy="121855"/>
            <a:chOff x="6448677" y="6844893"/>
            <a:chExt cx="5388360" cy="1218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6448677" y="6844893"/>
              <a:ext cx="5388360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59825" y="6850184"/>
            <a:ext cx="5377778" cy="121855"/>
            <a:chOff x="10659825" y="6850184"/>
            <a:chExt cx="5377778" cy="1218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0659825" y="6850184"/>
              <a:ext cx="5377778" cy="121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38695" y="4743650"/>
            <a:ext cx="433038" cy="346182"/>
            <a:chOff x="2638695" y="4743650"/>
            <a:chExt cx="433038" cy="3461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38695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1209" y="4743650"/>
            <a:ext cx="433038" cy="346182"/>
            <a:chOff x="6921209" y="4743650"/>
            <a:chExt cx="433038" cy="3461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1209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27294" y="4743650"/>
            <a:ext cx="433038" cy="346182"/>
            <a:chOff x="11127294" y="4743650"/>
            <a:chExt cx="433038" cy="3461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27294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84736" y="5731539"/>
            <a:ext cx="786255" cy="778293"/>
            <a:chOff x="6584736" y="5731539"/>
            <a:chExt cx="786255" cy="7782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84736" y="5731539"/>
              <a:ext cx="786255" cy="7782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37426" y="5503737"/>
            <a:ext cx="1412776" cy="1412776"/>
            <a:chOff x="10637426" y="5503737"/>
            <a:chExt cx="1412776" cy="14127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37426" y="550373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96804" y="5816997"/>
            <a:ext cx="694019" cy="786255"/>
            <a:chOff x="10996804" y="5816997"/>
            <a:chExt cx="694019" cy="7862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96804" y="5816997"/>
              <a:ext cx="694019" cy="7862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31340" y="5414297"/>
            <a:ext cx="1412776" cy="1412776"/>
            <a:chOff x="6431340" y="5414297"/>
            <a:chExt cx="1412776" cy="14127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31340" y="5414297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90719" y="5727558"/>
            <a:ext cx="694019" cy="786255"/>
            <a:chOff x="6790719" y="5727558"/>
            <a:chExt cx="694019" cy="78625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0719" y="5727558"/>
              <a:ext cx="694019" cy="786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412556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3527363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2769812" cy="1097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1311" y="6706423"/>
            <a:ext cx="6924403" cy="3894977"/>
            <a:chOff x="11361311" y="6706423"/>
            <a:chExt cx="6924403" cy="38949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1311" y="6706423"/>
              <a:ext cx="6924403" cy="3894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3368011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10078562" cy="9814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472905" cy="2167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276981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1573414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276981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860" y="2836897"/>
            <a:ext cx="15605948" cy="2622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7369" y="4744630"/>
            <a:ext cx="11342047" cy="2620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276981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94" y="95455"/>
            <a:ext cx="2769812" cy="109711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5" y="3002596"/>
            <a:ext cx="6678705" cy="6309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960" y="3473151"/>
            <a:ext cx="6677242" cy="3372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682209" cy="6309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960" y="3473151"/>
            <a:ext cx="4313265" cy="3372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389" y="744275"/>
            <a:ext cx="16875166" cy="8912169"/>
            <a:chOff x="752389" y="74427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389" y="744275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3"/>
            <a:ext cx="13723995" cy="37382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6315" y="2246594"/>
            <a:ext cx="8292440" cy="20039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3" y="6907330"/>
            <a:ext cx="7697281" cy="7413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729713"/>
            <a:ext cx="2702718" cy="907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860" y="2836897"/>
            <a:ext cx="15605948" cy="26221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1743" y="4744630"/>
            <a:ext cx="11924341" cy="2620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10183712" cy="9814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472905" cy="3859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2021-07-07T20:22:36Z</dcterms:created>
  <dcterms:modified xsi:type="dcterms:W3CDTF">2021-07-07T20:22:36Z</dcterms:modified>
</cp:coreProperties>
</file>